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3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70" d="100"/>
          <a:sy n="70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7B5B-3932-45D3-BB9B-C0A0C3B87048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4F6B4-9877-4CFE-B83F-24688E8868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6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96B0-ACB3-4C12-A4DC-872538EE1F73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65185-0F21-429D-B04F-4A81A912AA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3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A97B-404B-4C6A-979B-D3D19C705C36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05A4C-A3A4-4D25-9533-8DDA541A28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0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A002-75DF-4A31-A62B-79EF295B0F49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FCE52-C470-46D1-8947-AD8BA01100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9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E91F-3B2E-4227-91D1-4045C05ACE09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69040-97CE-4905-B85C-C3366E7942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92F3-A97E-4B35-844E-71BC595EB41A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9580-5D75-4048-84F2-6B3EABA4A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5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BDE6-15A3-49AA-807A-962419840EE4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02E70-EAC8-466E-AC21-2F8DF9DEA2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0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629A-ACFC-40AD-B715-EAD31DB21819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AE5D8-BA22-4086-A809-C385F5B9C9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2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E6B8-246C-4860-B485-11776F91454B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91BA5-6346-48CB-8A12-B73AD563F5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8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685E-A9F8-4273-A71B-966265F23A59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8661A-FD71-40C6-93B5-80776510B6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5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3F3D-B876-473B-A37F-12B9798750EF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632CD-A318-4390-8750-ABA2F37E5C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5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71E960-5D07-432D-B2BD-BD5BD651DD9A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D27287-5554-48E8-B76A-6684CB08231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7286676" cy="3714776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abic Typesetting" pitchFamily="66" charset="-78"/>
              </a:rPr>
              <a:t>              </a:t>
            </a:r>
            <a:r>
              <a:rPr lang="ru-RU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abic Typesetting" pitchFamily="66" charset="-78"/>
              </a:rPr>
              <a:t>СКАЗКОТЕРАПИЯ</a:t>
            </a:r>
            <a:r>
              <a:rPr lang="ru-RU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abic Typesetting" pitchFamily="66" charset="-78"/>
              </a:rPr>
              <a:t> </a:t>
            </a:r>
            <a:r>
              <a:rPr lang="ru-RU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abic Typesetting" pitchFamily="66" charset="-78"/>
              </a:rPr>
              <a:t>-</a:t>
            </a:r>
            <a:r>
              <a:rPr lang="ru-RU" dirty="0" smtClean="0">
                <a:latin typeface="+mn-lt"/>
                <a:cs typeface="Arabic Typesetting" pitchFamily="66" charset="-78"/>
              </a:rPr>
              <a:t/>
            </a:r>
            <a:br>
              <a:rPr lang="ru-RU" dirty="0" smtClean="0">
                <a:latin typeface="+mn-lt"/>
                <a:cs typeface="Arabic Typesetting" pitchFamily="66" charset="-78"/>
              </a:rPr>
            </a:br>
            <a:r>
              <a:rPr lang="ru-RU" dirty="0" smtClean="0">
                <a:latin typeface="+mn-lt"/>
                <a:cs typeface="Arabic Typesetting" pitchFamily="66" charset="-78"/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СРЕДСТВО РАЗВИТИЯ  ПОЗНАВАТЕЛЬНОЙ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И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ЭМОЦИОНАЛЬНОЙ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СФЕРЫ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95536" y="1772816"/>
            <a:ext cx="7286676" cy="371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abic Typesetting" pitchFamily="66" charset="-78"/>
              </a:rPr>
              <a:t>              </a:t>
            </a:r>
            <a:r>
              <a:rPr lang="ru-RU" b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abic Typesetting" pitchFamily="66" charset="-78"/>
              </a:rPr>
              <a:t>СКАЗКОТЕРАПИЯ</a:t>
            </a:r>
            <a:r>
              <a:rPr lang="ru-RU" b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abic Typesetting" pitchFamily="66" charset="-78"/>
              </a:rPr>
              <a:t> </a:t>
            </a:r>
            <a:r>
              <a:rPr lang="ru-RU" b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abic Typesetting" pitchFamily="66" charset="-78"/>
              </a:rPr>
              <a:t>-</a:t>
            </a:r>
            <a:r>
              <a:rPr lang="ru-RU" smtClean="0">
                <a:latin typeface="+mn-lt"/>
                <a:cs typeface="Arabic Typesetting" pitchFamily="66" charset="-78"/>
              </a:rPr>
              <a:t/>
            </a:r>
            <a:br>
              <a:rPr lang="ru-RU" smtClean="0">
                <a:latin typeface="+mn-lt"/>
                <a:cs typeface="Arabic Typesetting" pitchFamily="66" charset="-78"/>
              </a:rPr>
            </a:br>
            <a:r>
              <a:rPr lang="ru-RU" smtClean="0">
                <a:latin typeface="+mn-lt"/>
                <a:cs typeface="Arabic Typesetting" pitchFamily="66" charset="-78"/>
              </a:rPr>
              <a:t>     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СРЕДСТВО РАЗВИТИЯ  ПОЗНАВАТЕЛЬНОЙ </a:t>
            </a:r>
            <a:b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И</a:t>
            </a:r>
            <a:b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ЭМОЦИОНАЛЬНОЙ</a:t>
            </a:r>
            <a:b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СФЕРЫ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ОСНОВНЫЕ МЕТОДЫ СКАЗКОТЕРАПИИ</a:t>
            </a:r>
            <a:endParaRPr lang="ru-RU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04456"/>
          </a:xfrm>
        </p:spPr>
        <p:txBody>
          <a:bodyPr/>
          <a:lstStyle/>
          <a:p>
            <a:r>
              <a:rPr lang="ru-RU" b="1" dirty="0" smtClean="0"/>
              <a:t>Прослушивание сказок          </a:t>
            </a:r>
          </a:p>
          <a:p>
            <a:r>
              <a:rPr lang="ru-RU" b="1" dirty="0" smtClean="0"/>
              <a:t>Рассказывание </a:t>
            </a:r>
            <a:r>
              <a:rPr lang="ru-RU" b="1" dirty="0"/>
              <a:t>сказок</a:t>
            </a:r>
          </a:p>
          <a:p>
            <a:r>
              <a:rPr lang="ru-RU" b="1" dirty="0" smtClean="0"/>
              <a:t>Рисование сказки</a:t>
            </a:r>
          </a:p>
          <a:p>
            <a:r>
              <a:rPr lang="ru-RU" b="1" dirty="0" smtClean="0"/>
              <a:t>Сочинение сказки</a:t>
            </a:r>
          </a:p>
          <a:p>
            <a:r>
              <a:rPr lang="ru-RU" b="1" dirty="0" smtClean="0"/>
              <a:t>Постановка сказки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C:\Users\Татьяна\Desktop\20201208_103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160240" cy="253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РАССКАЗЫВАНИЕ СКАЗОК</a:t>
            </a:r>
            <a:endParaRPr lang="ru-RU" dirty="0">
              <a:solidFill>
                <a:srgbClr val="00B050"/>
              </a:solidFill>
              <a:cs typeface="Times New Roman" pitchFamily="18" charset="0"/>
            </a:endParaRPr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355534"/>
            <a:ext cx="2733675" cy="2047875"/>
          </a:xfrm>
          <a:prstGeom prst="rect">
            <a:avLst/>
          </a:prstGeom>
        </p:spPr>
      </p:pic>
      <p:pic>
        <p:nvPicPr>
          <p:cNvPr id="9" name="Рисунок 8" descr="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681434"/>
            <a:ext cx="3143250" cy="2357438"/>
          </a:xfrm>
          <a:prstGeom prst="rect">
            <a:avLst/>
          </a:prstGeom>
        </p:spPr>
      </p:pic>
      <p:pic>
        <p:nvPicPr>
          <p:cNvPr id="6" name="Содержимое 5" descr="2-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1" y="1268761"/>
            <a:ext cx="2665229" cy="1883984"/>
          </a:xfrm>
        </p:spPr>
      </p:pic>
      <p:pic>
        <p:nvPicPr>
          <p:cNvPr id="7" name="Рисунок 6" descr="93558103_d0f2148656c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268760"/>
            <a:ext cx="3143272" cy="2221425"/>
          </a:xfrm>
          <a:prstGeom prst="rect">
            <a:avLst/>
          </a:prstGeom>
        </p:spPr>
      </p:pic>
      <p:pic>
        <p:nvPicPr>
          <p:cNvPr id="11" name="Picture 4" descr="C:\Users\Татьяна\Desktop\20201208_1036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6"/>
          <a:stretch/>
        </p:blipFill>
        <p:spPr bwMode="auto">
          <a:xfrm rot="5400000">
            <a:off x="1636667" y="3708025"/>
            <a:ext cx="31343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РИСОВАНИЕ СКАЗОК</a:t>
            </a:r>
            <a:endParaRPr lang="ru-RU" dirty="0">
              <a:solidFill>
                <a:srgbClr val="00B050"/>
              </a:solidFill>
              <a:cs typeface="Times New Roman" pitchFamily="18" charset="0"/>
            </a:endParaRPr>
          </a:p>
        </p:txBody>
      </p:sp>
      <p:pic>
        <p:nvPicPr>
          <p:cNvPr id="5" name="Рисунок 4" descr="IMG_57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56792"/>
            <a:ext cx="2425603" cy="3150626"/>
          </a:xfrm>
          <a:prstGeom prst="rect">
            <a:avLst/>
          </a:prstGeom>
        </p:spPr>
      </p:pic>
      <p:pic>
        <p:nvPicPr>
          <p:cNvPr id="6" name="Рисунок 5" descr="IMG_56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126" y="2348880"/>
            <a:ext cx="2567020" cy="36311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128246"/>
              </p:ext>
            </p:extLst>
          </p:nvPr>
        </p:nvGraphicFramePr>
        <p:xfrm>
          <a:off x="395537" y="980729"/>
          <a:ext cx="8424935" cy="56033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99146"/>
                <a:gridCol w="6725789"/>
              </a:tblGrid>
              <a:tr h="1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Жили – были…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сказки, встреча с ее героями.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первую очередь подобрать героя, близкого ребенку по полу, возрасту, характеру. 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детей 3-4 лет рекомендуют делать главными героями сказок игрушки, маленьких человечков и животных.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Начиная с 5 лет – фей, волшебников, принцесс, принцев, солдат </a:t>
                      </a:r>
                    </a:p>
                    <a:p>
                      <a:endParaRPr kumimoji="0" lang="ru-RU" sz="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43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 вдруг однажды…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Герой сталкивается с какой-то проблемой, конфликтом, совпадающей с проблемой ребенка. Описать жизнь героя в сказочной стране так, чтобы ребенок нашел сходство со своей жизнью, и приписать герою все переживания ребенка.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0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Из – за этого….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Показано в чем состоит решение проблемы, и как это делают герои сказки.</a:t>
                      </a:r>
                    </a:p>
                  </a:txBody>
                  <a:tcPr marL="68580" marR="68580" marT="0" marB="0"/>
                </a:tc>
              </a:tr>
              <a:tr h="244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Кульминация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Герои сказки справляются с трудностями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Развязка                                               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Результат действий героев сказки: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«-» — герой, совершивший плохой поступок, наказан;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«+» — герой, который проходит через все испытания, проявляет свои лучшие качества, вознагражден.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Развязка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коррекционной 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сказки должна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быть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позитивной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47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Мораль сей сказки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такова…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Герои сказки извлекают уроки из своих действий,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их жизнь радикально изменяется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34265" y="260648"/>
            <a:ext cx="8229600" cy="8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СОЧИНЕНИЕ СКАЗКИ</a:t>
            </a:r>
            <a:endParaRPr lang="ru-RU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ПОСТАНОВКА СКАЗКИ</a:t>
            </a:r>
            <a:endParaRPr lang="ru-RU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1700808"/>
            <a:ext cx="8229600" cy="341297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мелкую моторику рук (мануальный интеллект),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фантазию и образное мышление,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умение малыми средствами выражать характер,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способность чувствовать  другого и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происходящее вокруг,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способность к концентрации внимания.  </a:t>
            </a:r>
          </a:p>
          <a:p>
            <a:endParaRPr lang="ru-RU" dirty="0"/>
          </a:p>
        </p:txBody>
      </p:sp>
      <p:pic>
        <p:nvPicPr>
          <p:cNvPr id="2050" name="Picture 2" descr="C:\Users\Татьяна\Desktop\20201208_1016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70" r="15594"/>
          <a:stretch/>
        </p:blipFill>
        <p:spPr bwMode="auto">
          <a:xfrm rot="5400000">
            <a:off x="5098092" y="2614875"/>
            <a:ext cx="4204398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68" y="332656"/>
            <a:ext cx="8229600" cy="144213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Использование сказкотерапии в работе</a:t>
            </a:r>
            <a:endParaRPr lang="ru-RU" dirty="0">
              <a:solidFill>
                <a:srgbClr val="00B050"/>
              </a:solidFill>
              <a:cs typeface="Times New Roman" pitchFamily="18" charset="0"/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 t="9224" r="37423" b="2942"/>
          <a:stretch/>
        </p:blipFill>
        <p:spPr bwMode="auto">
          <a:xfrm rot="5400000">
            <a:off x="2829249" y="2887770"/>
            <a:ext cx="3289110" cy="35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6958" r="4782" b="9205"/>
          <a:stretch/>
        </p:blipFill>
        <p:spPr bwMode="auto">
          <a:xfrm>
            <a:off x="539552" y="1340768"/>
            <a:ext cx="3139329" cy="30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831" r="23016" b="-1"/>
          <a:stretch/>
        </p:blipFill>
        <p:spPr>
          <a:xfrm rot="5400000">
            <a:off x="5573199" y="1131658"/>
            <a:ext cx="3013296" cy="2855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ЦЕЛЬ СКАЗКОТЕРАПИИ</a:t>
            </a: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Активизация в ребенке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творческого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раскрытие глубин собственного внутреннего мира, развитие его самосознания.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57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569420"/>
            <a:ext cx="4143404" cy="2939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ЗАДАЧИ СКАЗКОТЕРАПИИ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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творческого воображения, оригинальности мышления.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 Формирование позитивного отношения ребенка к своему «Я».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 Снижение уровня тревожности и агрессивности у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 Развитие умения преодолевать трудности и страхи.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 Выявление и поддержка творческих способностей.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 Формирование навыков конструктивного выражения эмоций.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познавательных процессов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ВИДЫ СКАЗОК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/>
          <a:lstStyle/>
          <a:p>
            <a:r>
              <a:rPr lang="ru-RU" dirty="0" smtClean="0"/>
              <a:t>Художественные</a:t>
            </a:r>
          </a:p>
          <a:p>
            <a:r>
              <a:rPr lang="ru-RU" dirty="0" smtClean="0"/>
              <a:t>Дидактические</a:t>
            </a:r>
          </a:p>
          <a:p>
            <a:r>
              <a:rPr lang="ru-RU" dirty="0" smtClean="0"/>
              <a:t>Психокоррекционные</a:t>
            </a:r>
          </a:p>
          <a:p>
            <a:r>
              <a:rPr lang="ru-RU" dirty="0" smtClean="0"/>
              <a:t>Психотерапевтические</a:t>
            </a:r>
          </a:p>
          <a:p>
            <a:r>
              <a:rPr lang="ru-RU" dirty="0" smtClean="0"/>
              <a:t>Медитативные</a:t>
            </a:r>
            <a:endParaRPr lang="ru-RU" dirty="0"/>
          </a:p>
        </p:txBody>
      </p:sp>
      <p:pic>
        <p:nvPicPr>
          <p:cNvPr id="4" name="Рисунок 3" descr="IMG_5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9" y="2214554"/>
            <a:ext cx="3162737" cy="4348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ХУДОЖЕСТВЕННЫЕ СКАЗКИ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 сказки способствуют воспитанию нравственных и эстетических чувств: взаимопомощи, поддержки, сопереживания, ответственности.</a:t>
            </a:r>
            <a:endParaRPr lang="ru-RU" dirty="0"/>
          </a:p>
        </p:txBody>
      </p:sp>
      <p:pic>
        <p:nvPicPr>
          <p:cNvPr id="4" name="Рисунок 3" descr="IMG_5666.JPG"/>
          <p:cNvPicPr>
            <a:picLocks noChangeAspect="1"/>
          </p:cNvPicPr>
          <p:nvPr/>
        </p:nvPicPr>
        <p:blipFill>
          <a:blip r:embed="rId2"/>
          <a:srcRect l="10547" t="53516" r="11230" b="4297"/>
          <a:stretch>
            <a:fillRect/>
          </a:stretch>
        </p:blipFill>
        <p:spPr>
          <a:xfrm>
            <a:off x="1214414" y="3857628"/>
            <a:ext cx="635798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ДИДАКТИЧЕСКИЕ СКАЗКИ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Создаются педагогами для «упаковки» учебного материала. При этом абстрактные символы (буквы, цифры, звуки, арифметические действия) одушевляются, создается сказочный образ мира.</a:t>
            </a:r>
          </a:p>
          <a:p>
            <a:endParaRPr lang="ru-RU" dirty="0"/>
          </a:p>
        </p:txBody>
      </p:sp>
      <p:pic>
        <p:nvPicPr>
          <p:cNvPr id="4" name="Рисунок 3" descr="iТЕРЕ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501008"/>
            <a:ext cx="4143404" cy="2896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ПСИХОКОРРЕКЦИОННЫЕ СКАЗКИ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помогают мягко проводить коррекцию поведения ребенка.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Они помогают в решении конкретной проблемы.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Существует классификация сказок с точки зрения проблем, на решение которых они направлены.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для боязливых детей;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для гиперактивных детей;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для агрессивных детей;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сказки, направленные на искоренение расстройств поведения с физическими проявлениями;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сказки для детей, у которых есть проблемы в семье (рождение второго ребенка и ревность к нему первого, развод родителей и другие).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ПСИХОТЕРАПЕВТИЧЕСКИЕ СКАЗКИ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Сказки, врачующие душу, раскрывающие глубинный смысл происходящих событий. Они не всегда однозначны, не всегда имеют привычный счастливый конец, но всегда глубоки по смыслу и проникновенны.  В них рассказывается о проблемах 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6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143380"/>
            <a:ext cx="3349620" cy="2512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МЕДИТАТИВНЫЕ СКАЗКИ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072098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Медитативные сказки успокаивают, расслабляют,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вызывают положительные эмоции, настраивают на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гармонию с самим собой и окружающими, внушают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уверенность в себе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медитативных сказках, как правило, нет сюжета, отсутствуют конфликты и злые герои, дабы мыслительная деятельность ребенка отдыхала, а работало только воображение. </a:t>
            </a:r>
          </a:p>
          <a:p>
            <a:pPr marL="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448</TotalTime>
  <Words>312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СКАЗКОТЕРАПИЯ -       КАК СРЕДСТВО РАЗВИТИЯ  ПОЗНАВАТЕЛЬНОЙ                    И                ЭМОЦИОНАЛЬНОЙ                    СФЕРЫ</vt:lpstr>
      <vt:lpstr>ЦЕЛЬ СКАЗКОТЕРАПИИ</vt:lpstr>
      <vt:lpstr>ЗАДАЧИ СКАЗКОТЕРАПИИ</vt:lpstr>
      <vt:lpstr>ВИДЫ СКАЗОК</vt:lpstr>
      <vt:lpstr>ХУДОЖЕСТВЕННЫЕ СКАЗКИ</vt:lpstr>
      <vt:lpstr>ДИДАКТИЧЕСКИЕ СКАЗКИ</vt:lpstr>
      <vt:lpstr>ПСИХОКОРРЕКЦИОННЫЕ СКАЗКИ</vt:lpstr>
      <vt:lpstr>ПСИХОТЕРАПЕВТИЧЕСКИЕ СКАЗКИ</vt:lpstr>
      <vt:lpstr>МЕДИТАТИВНЫЕ СКАЗКИ</vt:lpstr>
      <vt:lpstr>ОСНОВНЫЕ МЕТОДЫ СКАЗКОТЕРАПИИ</vt:lpstr>
      <vt:lpstr>РАССКАЗЫВАНИЕ СКАЗОК</vt:lpstr>
      <vt:lpstr>РИСОВАНИЕ СКАЗОК</vt:lpstr>
      <vt:lpstr>Презентация PowerPoint</vt:lpstr>
      <vt:lpstr>ПОСТАНОВКА СКАЗКИ</vt:lpstr>
      <vt:lpstr>Использование сказкотерапии в работе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Татьяна</cp:lastModifiedBy>
  <cp:revision>45</cp:revision>
  <dcterms:created xsi:type="dcterms:W3CDTF">2016-05-11T09:27:22Z</dcterms:created>
  <dcterms:modified xsi:type="dcterms:W3CDTF">2020-12-08T13:48:24Z</dcterms:modified>
</cp:coreProperties>
</file>