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5" r:id="rId2"/>
    <p:sldId id="256" r:id="rId3"/>
    <p:sldId id="259" r:id="rId4"/>
    <p:sldId id="264" r:id="rId5"/>
    <p:sldId id="262" r:id="rId6"/>
    <p:sldId id="266" r:id="rId7"/>
    <p:sldId id="268" r:id="rId8"/>
    <p:sldId id="263" r:id="rId9"/>
    <p:sldId id="269" r:id="rId10"/>
    <p:sldId id="270" r:id="rId11"/>
    <p:sldId id="271" r:id="rId12"/>
    <p:sldId id="277" r:id="rId13"/>
    <p:sldId id="272" r:id="rId14"/>
    <p:sldId id="276" r:id="rId15"/>
    <p:sldId id="273" r:id="rId16"/>
    <p:sldId id="27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3625" y="1746914"/>
            <a:ext cx="10054635" cy="23483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родительский комитет </a:t>
            </a:r>
            <a:b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группы № 6 </a:t>
            </a:r>
            <a:b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рыбка»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8586" y="4559014"/>
            <a:ext cx="8915399" cy="112628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образ жизни»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9" b="7687"/>
          <a:stretch/>
        </p:blipFill>
        <p:spPr>
          <a:xfrm>
            <a:off x="1244871" y="204717"/>
            <a:ext cx="3966601" cy="339829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r="26690"/>
          <a:stretch/>
        </p:blipFill>
        <p:spPr>
          <a:xfrm>
            <a:off x="6712008" y="358702"/>
            <a:ext cx="4670225" cy="427103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1" b="42687"/>
          <a:stretch/>
        </p:blipFill>
        <p:spPr bwMode="auto">
          <a:xfrm>
            <a:off x="2560114" y="3350526"/>
            <a:ext cx="6202035" cy="350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22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224" y="-1336451"/>
            <a:ext cx="8915399" cy="31170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39284" y="4179546"/>
            <a:ext cx="2660468" cy="15558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Консультация «Точечный массаж»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Круглая лента лицом вниз 3"/>
          <p:cNvSpPr/>
          <p:nvPr/>
        </p:nvSpPr>
        <p:spPr>
          <a:xfrm>
            <a:off x="2682418" y="124164"/>
            <a:ext cx="8076843" cy="1443379"/>
          </a:xfrm>
          <a:prstGeom prst="ellipseRibbon">
            <a:avLst/>
          </a:prstGeom>
          <a:solidFill>
            <a:srgbClr val="92D05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94068" y="628150"/>
            <a:ext cx="3853541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2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родителей с детьми</a:t>
            </a:r>
            <a:endParaRPr lang="ru-RU" sz="20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69" y="1658983"/>
            <a:ext cx="3895378" cy="26950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11" y="1567543"/>
            <a:ext cx="4071257" cy="27865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11" y="4463708"/>
            <a:ext cx="3999706" cy="2249835"/>
          </a:xfrm>
          <a:prstGeom prst="rect">
            <a:avLst/>
          </a:prstGeom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1726991" y="4326331"/>
            <a:ext cx="2674510" cy="1262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Подвижные игры на прогулке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224" y="-1336451"/>
            <a:ext cx="8915399" cy="31170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Круглая лента лицом вниз 3"/>
          <p:cNvSpPr/>
          <p:nvPr/>
        </p:nvSpPr>
        <p:spPr>
          <a:xfrm>
            <a:off x="2682418" y="124164"/>
            <a:ext cx="8076843" cy="1443379"/>
          </a:xfrm>
          <a:prstGeom prst="ellipseRibbon">
            <a:avLst/>
          </a:prstGeom>
          <a:solidFill>
            <a:srgbClr val="92D05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94068" y="628150"/>
            <a:ext cx="3853541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2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родителей с детьми</a:t>
            </a:r>
            <a:endParaRPr lang="ru-RU" sz="20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4467497" y="2366695"/>
            <a:ext cx="3381396" cy="1262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Зимой в игры мы играем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Или катимся с горы,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Мы здоровье укрепляем,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Отдыхаем от души!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03" y="2016232"/>
            <a:ext cx="3943894" cy="2220351"/>
          </a:xfrm>
          <a:prstGeom prst="rect">
            <a:avLst/>
          </a:prstGeom>
        </p:spPr>
      </p:pic>
      <p:pic>
        <p:nvPicPr>
          <p:cNvPr id="11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4" y="4424196"/>
            <a:ext cx="4313238" cy="23985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910" y="1990341"/>
            <a:ext cx="4051325" cy="22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600" r="7429" b="2865"/>
          <a:stretch/>
        </p:blipFill>
        <p:spPr>
          <a:xfrm>
            <a:off x="1037229" y="2347415"/>
            <a:ext cx="5078807" cy="3603009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prstGeom prst="ellipseRibbon">
            <a:avLst/>
          </a:prstGeom>
          <a:solidFill>
            <a:srgbClr val="92D05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29" y="3556992"/>
            <a:ext cx="5512161" cy="3139165"/>
          </a:xfrm>
          <a:prstGeom prst="rect">
            <a:avLst/>
          </a:prstGeom>
        </p:spPr>
      </p:pic>
      <p:sp>
        <p:nvSpPr>
          <p:cNvPr id="11" name="Текст 2"/>
          <p:cNvSpPr txBox="1">
            <a:spLocks/>
          </p:cNvSpPr>
          <p:nvPr/>
        </p:nvSpPr>
        <p:spPr>
          <a:xfrm>
            <a:off x="7007357" y="2024666"/>
            <a:ext cx="4394579" cy="15558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Чтоб здоровым, крепким быть,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Надо развиваться.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И для тела и души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Спортом заниматься!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8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углая лента лицом вниз 1"/>
          <p:cNvSpPr/>
          <p:nvPr/>
        </p:nvSpPr>
        <p:spPr>
          <a:xfrm>
            <a:off x="2103120" y="182880"/>
            <a:ext cx="8765177" cy="1632857"/>
          </a:xfrm>
          <a:prstGeom prst="ellipseRibbon">
            <a:avLst/>
          </a:prstGeom>
          <a:solidFill>
            <a:srgbClr val="92D05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67497" y="838089"/>
            <a:ext cx="40756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endParaRPr lang="ru-RU" sz="3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r="19404"/>
          <a:stretch/>
        </p:blipFill>
        <p:spPr bwMode="auto">
          <a:xfrm>
            <a:off x="668741" y="1815737"/>
            <a:ext cx="3425588" cy="257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2" b="40115"/>
          <a:stretch/>
        </p:blipFill>
        <p:spPr bwMode="auto">
          <a:xfrm>
            <a:off x="4295002" y="4392013"/>
            <a:ext cx="4193012" cy="218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9" b="33481"/>
          <a:stretch/>
        </p:blipFill>
        <p:spPr bwMode="auto">
          <a:xfrm>
            <a:off x="8720530" y="1964525"/>
            <a:ext cx="3082116" cy="223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97" y="1945598"/>
            <a:ext cx="3974392" cy="22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9395" y="-1242668"/>
            <a:ext cx="8915399" cy="31170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Круглая лента лицом вниз 3"/>
          <p:cNvSpPr/>
          <p:nvPr/>
        </p:nvSpPr>
        <p:spPr>
          <a:xfrm>
            <a:off x="914400" y="353650"/>
            <a:ext cx="10590211" cy="1732301"/>
          </a:xfrm>
          <a:prstGeom prst="ellipseRibbon">
            <a:avLst/>
          </a:prstGeom>
          <a:solidFill>
            <a:srgbClr val="92D05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27615" y="1070182"/>
            <a:ext cx="39808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  <a:endParaRPr lang="ru-RU" sz="36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9930" y="2991009"/>
            <a:ext cx="2416895" cy="34070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9714"/>
          <a:stretch/>
        </p:blipFill>
        <p:spPr>
          <a:xfrm>
            <a:off x="427850" y="2367126"/>
            <a:ext cx="3011280" cy="41399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17" y="2257183"/>
            <a:ext cx="3038389" cy="4359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0" r="9980" b="19900"/>
          <a:stretch/>
        </p:blipFill>
        <p:spPr bwMode="auto">
          <a:xfrm>
            <a:off x="3514506" y="3015873"/>
            <a:ext cx="2301070" cy="33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8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8985" y="1733265"/>
            <a:ext cx="701495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внимание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153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3625" y="1746914"/>
            <a:ext cx="10054635" cy="23483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комитет </a:t>
            </a:r>
            <a:b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группы № 6 </a:t>
            </a:r>
            <a:b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рыбка»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25690" y="4818322"/>
            <a:ext cx="8915399" cy="1126283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«Жаворонок» </a:t>
            </a:r>
          </a:p>
          <a:p>
            <a:pPr algn="ctr"/>
            <a:r>
              <a:rPr lang="ru-RU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Линево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5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0467" y="1177723"/>
            <a:ext cx="11748729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Наш родительский комитет </a:t>
            </a:r>
          </a:p>
          <a:p>
            <a:pPr algn="ctr"/>
            <a:r>
              <a:rPr lang="ru-RU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был создан 01.09.2021 года,</a:t>
            </a:r>
          </a:p>
          <a:p>
            <a:pPr algn="ctr"/>
            <a:r>
              <a:rPr lang="ru-RU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с</a:t>
            </a:r>
            <a:r>
              <a:rPr lang="ru-RU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 целью формирования у детей </a:t>
            </a:r>
          </a:p>
          <a:p>
            <a:pPr algn="ctr"/>
            <a:r>
              <a:rPr lang="ru-RU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нашей группы основ здорового</a:t>
            </a:r>
          </a:p>
          <a:p>
            <a:pPr algn="ctr"/>
            <a:r>
              <a:rPr lang="ru-RU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о</a:t>
            </a:r>
            <a:r>
              <a:rPr lang="ru-RU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браза жизни и активной </a:t>
            </a:r>
          </a:p>
          <a:p>
            <a:pPr algn="ctr"/>
            <a:r>
              <a:rPr lang="ru-RU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жизненной позиции. </a:t>
            </a:r>
          </a:p>
          <a:p>
            <a:pPr algn="ctr"/>
            <a:endParaRPr lang="ru-RU" sz="5400" b="0" cap="none" spc="0" dirty="0" smtClean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  <a:p>
            <a:pPr algn="ctr"/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98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1476103" y="0"/>
            <a:ext cx="3853543" cy="354003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 </a:t>
            </a:r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не всё, но всё без здоровья –</a:t>
            </a:r>
            <a:r>
              <a:rPr lang="ru-RU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ничто»</a:t>
            </a:r>
            <a:endParaRPr lang="ru-RU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Сократ.</a:t>
            </a:r>
          </a:p>
        </p:txBody>
      </p:sp>
      <p:sp>
        <p:nvSpPr>
          <p:cNvPr id="3" name="Облако 2"/>
          <p:cNvSpPr/>
          <p:nvPr/>
        </p:nvSpPr>
        <p:spPr>
          <a:xfrm>
            <a:off x="4186646" y="1510006"/>
            <a:ext cx="4571999" cy="4060057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«Когда нет здоровья, молчит мудрость, не может расцвести искусство, не играют силы, бесполезно богатство и бессилен разум»</a:t>
            </a:r>
          </a:p>
          <a:p>
            <a:pPr algn="r"/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Геродот.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7951661" y="3081137"/>
            <a:ext cx="4240339" cy="332730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душе каждого ребенка</a:t>
            </a:r>
          </a:p>
          <a:p>
            <a:pPr algn="ctr"/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есть струны.</a:t>
            </a:r>
          </a:p>
          <a:p>
            <a:pPr algn="ctr"/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тронуть их умелой рукой они красиво зазвучат»</a:t>
            </a:r>
          </a:p>
          <a:p>
            <a:pPr algn="ctr"/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 А. Сухомлинский </a:t>
            </a:r>
          </a:p>
        </p:txBody>
      </p:sp>
    </p:spTree>
    <p:extLst>
      <p:ext uri="{BB962C8B-B14F-4D97-AF65-F5344CB8AC3E}">
        <p14:creationId xmlns:p14="http://schemas.microsoft.com/office/powerpoint/2010/main" val="25227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165" y="152400"/>
            <a:ext cx="8915399" cy="1683411"/>
          </a:xfrm>
        </p:spPr>
        <p:txBody>
          <a:bodyPr/>
          <a:lstStyle/>
          <a:p>
            <a:pPr algn="ct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9165" y="2565687"/>
            <a:ext cx="9205549" cy="392490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лако 4"/>
          <p:cNvSpPr/>
          <p:nvPr/>
        </p:nvSpPr>
        <p:spPr>
          <a:xfrm>
            <a:off x="2514600" y="2536685"/>
            <a:ext cx="6832599" cy="4060057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постоянную и систематическую связь дошкольного  учреждения с родителями.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Круглая лента лицом вниз 8"/>
          <p:cNvSpPr/>
          <p:nvPr/>
        </p:nvSpPr>
        <p:spPr>
          <a:xfrm>
            <a:off x="1489165" y="152400"/>
            <a:ext cx="8915399" cy="2181099"/>
          </a:xfrm>
          <a:prstGeom prst="ellipseRibbon">
            <a:avLst/>
          </a:prstGeom>
          <a:solidFill>
            <a:srgbClr val="92D05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92731" y="650089"/>
            <a:ext cx="41148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Родительского комитета</a:t>
            </a:r>
            <a:endParaRPr lang="ru-RU" sz="3600" b="0" i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56617" y="2416629"/>
            <a:ext cx="304364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9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971" y="289899"/>
            <a:ext cx="8915399" cy="1683411"/>
          </a:xfrm>
        </p:spPr>
        <p:txBody>
          <a:bodyPr/>
          <a:lstStyle/>
          <a:p>
            <a:pPr algn="ct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1511163" y="1619795"/>
            <a:ext cx="4484688" cy="325873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Круглая лента лицом вниз 8"/>
          <p:cNvSpPr/>
          <p:nvPr/>
        </p:nvSpPr>
        <p:spPr>
          <a:xfrm>
            <a:off x="1489165" y="152401"/>
            <a:ext cx="8915399" cy="1467394"/>
          </a:xfrm>
          <a:prstGeom prst="ellipseRibbon">
            <a:avLst/>
          </a:prstGeom>
          <a:solidFill>
            <a:srgbClr val="92D05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92731" y="650089"/>
            <a:ext cx="4114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задачи</a:t>
            </a:r>
            <a:endParaRPr lang="ru-RU" sz="3600" b="0" i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56617" y="2416629"/>
            <a:ext cx="304364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187849" y="1380970"/>
            <a:ext cx="5904411" cy="366857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с дошкольной организацией в совершенствовании условий для осуществления образовательной деятельности, охраны жизни и укрепления здоровья детей, свободного и гармоничного развития личности ребенка, в организации и проведении массовых воспитательных мероприятий.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12571" y="3161211"/>
            <a:ext cx="33832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7106" y="1147835"/>
            <a:ext cx="4062366" cy="240065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постоянную и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истематическую связь дошкольного учреждения с родителями.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2782388" y="3544359"/>
            <a:ext cx="4484688" cy="325873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90600" y="4506877"/>
            <a:ext cx="3678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работу с родителями 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(законными представителями)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етей, посещающих ДО.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81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2770680" y="148046"/>
            <a:ext cx="7511143" cy="1985554"/>
          </a:xfrm>
          <a:prstGeom prst="flowChartPunchedTape">
            <a:avLst/>
          </a:prstGeom>
          <a:solidFill>
            <a:srgbClr val="00B0F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80651" y="802890"/>
            <a:ext cx="75011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Родительского комитета</a:t>
            </a:r>
            <a:endParaRPr lang="ru-RU" sz="36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34620" y="2802340"/>
            <a:ext cx="4998943" cy="3777622"/>
          </a:xfrm>
        </p:spPr>
        <p:txBody>
          <a:bodyPr/>
          <a:lstStyle/>
          <a:p>
            <a:r>
              <a:rPr lang="ru-RU" dirty="0" smtClean="0"/>
              <a:t>Головина Екатерина Николаевна</a:t>
            </a:r>
          </a:p>
          <a:p>
            <a:r>
              <a:rPr lang="ru-RU" dirty="0" smtClean="0"/>
              <a:t>Кривина Оксана </a:t>
            </a:r>
            <a:r>
              <a:rPr lang="ru-RU" dirty="0" err="1" smtClean="0"/>
              <a:t>Геннальевна</a:t>
            </a:r>
            <a:endParaRPr lang="ru-RU" dirty="0" smtClean="0"/>
          </a:p>
          <a:p>
            <a:r>
              <a:rPr lang="ru-RU" dirty="0" smtClean="0"/>
              <a:t>Батенева Татьяна Викторовна</a:t>
            </a:r>
          </a:p>
          <a:p>
            <a:r>
              <a:rPr lang="ru-RU" dirty="0" smtClean="0"/>
              <a:t>Маслова Екатерина Владимировна</a:t>
            </a:r>
          </a:p>
          <a:p>
            <a:r>
              <a:rPr lang="ru-RU" dirty="0" err="1" smtClean="0"/>
              <a:t>Кунц</a:t>
            </a:r>
            <a:r>
              <a:rPr lang="ru-RU" dirty="0" smtClean="0"/>
              <a:t> Ася Юрьевна</a:t>
            </a:r>
          </a:p>
          <a:p>
            <a:r>
              <a:rPr lang="ru-RU" dirty="0" smtClean="0"/>
              <a:t>Терентьева Светлана Сергеевна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23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58983" y="2620330"/>
            <a:ext cx="10533017" cy="3289580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 в совместную деятельность с детьми.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участие в спортивных мероприятиях, турнирах, в семейных конкурсах.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 благоустройство помещений группы и участка детского сада.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Круглая лента лицом вниз 4"/>
          <p:cNvSpPr/>
          <p:nvPr/>
        </p:nvSpPr>
        <p:spPr>
          <a:xfrm>
            <a:off x="2076994" y="418011"/>
            <a:ext cx="9052560" cy="1946366"/>
          </a:xfrm>
          <a:prstGeom prst="ellipseRibbon">
            <a:avLst/>
          </a:prstGeom>
          <a:solidFill>
            <a:srgbClr val="92D05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02800" y="865553"/>
            <a:ext cx="454075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еятельности</a:t>
            </a: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одительского комитета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17" y="2723063"/>
            <a:ext cx="5099050" cy="2868215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86" y="2723064"/>
            <a:ext cx="4899025" cy="2850080"/>
          </a:xfrm>
        </p:spPr>
      </p:pic>
      <p:sp>
        <p:nvSpPr>
          <p:cNvPr id="5" name="Круглая лента лицом вниз 4"/>
          <p:cNvSpPr/>
          <p:nvPr/>
        </p:nvSpPr>
        <p:spPr>
          <a:xfrm>
            <a:off x="2591067" y="271054"/>
            <a:ext cx="8915399" cy="1862546"/>
          </a:xfrm>
          <a:prstGeom prst="ellipseRibbon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820194" y="981670"/>
            <a:ext cx="44674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 благоустройство помещений группы и участка детского сада.</a:t>
            </a:r>
          </a:p>
          <a:p>
            <a:pPr algn="ctr"/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7193281" y="2815068"/>
            <a:ext cx="4898570" cy="287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65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335</TotalTime>
  <Words>310</Words>
  <Application>Microsoft Office PowerPoint</Application>
  <PresentationFormat>Произвольный</PresentationFormat>
  <Paragraphs>69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Легкий дым</vt:lpstr>
      <vt:lpstr>Лучший родительский комитет  старшей группы № 6  «Золотая рыбка»</vt:lpstr>
      <vt:lpstr>Родительский комитет  старшей группы № 6  «Золотая рыбка»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Родительский комитет группы № 6 «Золотая рыбка» «Наш дружный комитет!»</dc:title>
  <dc:creator>Acer</dc:creator>
  <cp:lastModifiedBy>Татьяна</cp:lastModifiedBy>
  <cp:revision>35</cp:revision>
  <dcterms:created xsi:type="dcterms:W3CDTF">2023-01-26T17:36:18Z</dcterms:created>
  <dcterms:modified xsi:type="dcterms:W3CDTF">2023-01-29T13:23:44Z</dcterms:modified>
</cp:coreProperties>
</file>