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11" autoAdjust="0"/>
  </p:normalViewPr>
  <p:slideViewPr>
    <p:cSldViewPr>
      <p:cViewPr>
        <p:scale>
          <a:sx n="71" d="100"/>
          <a:sy n="71" d="100"/>
        </p:scale>
        <p:origin x="-1356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04800"/>
            <a:ext cx="8915400" cy="14478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Наглядно-дидактическое пособие </a:t>
            </a:r>
            <a:endParaRPr lang="ru-RU" sz="3600" cap="all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3581400"/>
            <a:ext cx="8153400" cy="24384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                                     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2133600"/>
            <a:ext cx="5507020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5400" b="1" cap="all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ЮБКА-СКАЗКА</a:t>
            </a:r>
            <a:endParaRPr lang="ru-RU" sz="5400" b="1" cap="all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19600" y="3581400"/>
            <a:ext cx="4292864" cy="16312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2000" b="1" i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работу :                      Иванова </a:t>
            </a:r>
            <a:r>
              <a:rPr lang="ru-RU" sz="20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Т.И</a:t>
            </a:r>
            <a:endParaRPr lang="ru-RU" sz="2000" b="1" i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defRPr/>
            </a:pP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.Воспитатель МКДОУ- д</a:t>
            </a:r>
            <a:r>
              <a:rPr lang="en-US" sz="2000" b="1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«Жаворонок» </a:t>
            </a:r>
            <a:r>
              <a:rPr lang="ru-RU" sz="2000" b="1" i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р.п</a:t>
            </a: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i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Линёво</a:t>
            </a:r>
            <a:endParaRPr lang="ru-RU" sz="2000" b="1" i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2000" b="1" i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28600" y="2133600"/>
            <a:ext cx="4572000" cy="3810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Красочные иллюстрации знакомят детей                                с многообразием окружающего мира.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«Юбку-сказку» можно использовать для проведения индивидуальных                      и групповых занятий               в детском саду.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457200"/>
            <a:ext cx="4419600" cy="11430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000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«Юбка-сказка»</a:t>
            </a:r>
            <a:endParaRPr lang="ru-RU" sz="4000" cap="all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Татьяна\Desktop\юбка\IMG_20180125_1139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066800"/>
            <a:ext cx="306324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04800" y="533400"/>
            <a:ext cx="5105400" cy="563880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любят рассматривать картинки, особенно с изображением на них известных персонажей, окружающих их предметов. Картинки способствуют формированию у детей навыков речевого общения, развитию зрительного внимания. Наибольшей популярностью среди детей пользуются герои сказок         в картинках. Поэтому я решила разместить свои картинки в необычной, волшебной юбке. «Юбка-сказка» способствует развитию тактильного ощущения, эмоционального восприятия, зрительной памяти. Я использую свое пособие для рассказывания сказки, зачитывания по просьбе ребенка понравившегося отрывка из сказки,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пересказывания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сюжета и драматизации.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Татьяна\Desktop\юбка\IMG_20180125_11395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70" b="18484"/>
          <a:stretch/>
        </p:blipFill>
        <p:spPr bwMode="auto">
          <a:xfrm>
            <a:off x="5562600" y="228600"/>
            <a:ext cx="2973969" cy="605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04800" y="914400"/>
            <a:ext cx="4419600" cy="51816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«Юбка-сказка» сшита                 из четырех клиньев, которые символизируют времена года: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синем фоне - сказки, которые относятся к зимнему времени года,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сказка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Заюшкина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избушка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желтом фоне - сказки осени, сказка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«Кот, Петух и Лиса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Весна-красна - на красном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фоне, сказка «Репка».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Зеленый цвет символизирует лето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сказка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«Колобок»,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endParaRPr lang="ru-RU" dirty="0"/>
          </a:p>
        </p:txBody>
      </p:sp>
      <p:pic>
        <p:nvPicPr>
          <p:cNvPr id="3074" name="Picture 2" descr="C:\Users\Татьяна\Desktop\юбка\IMG_20180125_11404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1"/>
          <a:stretch/>
        </p:blipFill>
        <p:spPr bwMode="auto">
          <a:xfrm>
            <a:off x="4876800" y="188259"/>
            <a:ext cx="398075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800600" y="609600"/>
            <a:ext cx="3886200" cy="54102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каждого ребенка сказка – это не просто фантазия писателя,              а особая реальность               в мире чувств.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прослушивании сказки дети глубоко сопереживают персонажам.                        У них пробуждается импульс к оказанию помощи нуждающимся, к их защите.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Татьяна\Desktop\юбка\IMG_20180125_11405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7" b="16487"/>
          <a:stretch/>
        </p:blipFill>
        <p:spPr bwMode="auto">
          <a:xfrm>
            <a:off x="685800" y="533400"/>
            <a:ext cx="3726793" cy="616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28600" y="1143000"/>
            <a:ext cx="4114800" cy="45259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дошкольника восприятие сказки является его специфической деятельностью, выражающейся в игровой форме.                               Это позволяет ему свободно фантазировать, мечтать.</a:t>
            </a:r>
            <a:endParaRPr lang="ru-RU" sz="2400" dirty="0"/>
          </a:p>
        </p:txBody>
      </p:sp>
      <p:pic>
        <p:nvPicPr>
          <p:cNvPr id="5122" name="Picture 2" descr="C:\Users\Татьяна\Desktop\юбка\IMG_20180125_11395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5" b="4873"/>
          <a:stretch/>
        </p:blipFill>
        <p:spPr bwMode="auto">
          <a:xfrm>
            <a:off x="4123765" y="228600"/>
            <a:ext cx="4800600" cy="638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724400" y="304800"/>
            <a:ext cx="4191000" cy="6291072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«Юбку-сказку» можно использовать как развлечение, проводимое  во второй половине дня,  для закрепления у детей знаний о различных сказках.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Яркие иллюстрации позволяют снять тревожность и агрессию, развить эмоциональность  и общительность.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Надеюсь, что «Юбка-сказка» принесет детям радость общения с героями сказок и между собой,         а взрослым – радость общения с детьми.</a:t>
            </a:r>
          </a:p>
          <a:p>
            <a:endParaRPr lang="ru-RU" dirty="0"/>
          </a:p>
        </p:txBody>
      </p:sp>
      <p:pic>
        <p:nvPicPr>
          <p:cNvPr id="6146" name="Picture 2" descr="C:\Users\Татьяна\Desktop\юбка\IMG_20180125_1142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38862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91</TotalTime>
  <Words>326</Words>
  <Application>Microsoft Office PowerPoint</Application>
  <PresentationFormat>Экран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Открытая</vt:lpstr>
      <vt:lpstr>Наглядно-дидактическое пособие </vt:lpstr>
      <vt:lpstr>«Юбка-сказка»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Наглядно-дидактическое пособие  «Юбка-сказка»</dc:title>
  <dc:creator>Любовь Баранова</dc:creator>
  <cp:lastModifiedBy>Татьяна</cp:lastModifiedBy>
  <cp:revision>19</cp:revision>
  <dcterms:created xsi:type="dcterms:W3CDTF">2014-11-21T16:15:28Z</dcterms:created>
  <dcterms:modified xsi:type="dcterms:W3CDTF">2018-01-30T00:49:24Z</dcterms:modified>
</cp:coreProperties>
</file>